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61" r:id="rId4"/>
    <p:sldId id="259" r:id="rId5"/>
    <p:sldId id="258" r:id="rId6"/>
    <p:sldId id="27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24" autoAdjust="0"/>
  </p:normalViewPr>
  <p:slideViewPr>
    <p:cSldViewPr snapToGrid="0">
      <p:cViewPr varScale="1">
        <p:scale>
          <a:sx n="38" d="100"/>
          <a:sy n="38" d="100"/>
        </p:scale>
        <p:origin x="6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1C8E-4FFE-4BD3-8C67-29713ECDD4A3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FD355-54E7-468C-AB64-7BAD5C785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6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5794C-A9DE-4467-B467-2395E4BCA269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nl-NL"/>
          </a:p>
        </p:txBody>
      </p:sp>
    </p:spTree>
    <p:extLst>
      <p:ext uri="{BB962C8B-B14F-4D97-AF65-F5344CB8AC3E}">
        <p14:creationId xmlns:p14="http://schemas.microsoft.com/office/powerpoint/2010/main" val="3870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>
                <a:solidFill>
                  <a:schemeClr val="accent4"/>
                </a:solidFill>
              </a:rPr>
              <a:t>1: Ontvangst en begroeting; 2: Klant benaderen; 3: </a:t>
            </a:r>
            <a:r>
              <a:rPr lang="nl-NL" dirty="0" smtClean="0">
                <a:solidFill>
                  <a:schemeClr val="accent2"/>
                </a:solidFill>
              </a:rPr>
              <a:t>Ontdekken van de behoefte; 4: Koopweerstanden overwinnen;</a:t>
            </a:r>
            <a:r>
              <a:rPr lang="nl-NL" baseline="0" dirty="0" smtClean="0">
                <a:solidFill>
                  <a:schemeClr val="accent2"/>
                </a:solidFill>
              </a:rPr>
              <a:t> 5: </a:t>
            </a:r>
            <a:r>
              <a:rPr lang="nl-NL" dirty="0" smtClean="0">
                <a:solidFill>
                  <a:schemeClr val="accent2"/>
                </a:solidFill>
              </a:rPr>
              <a:t>Demonstratie; 6: Meer-verkoop of bij-verkoop; 7: </a:t>
            </a:r>
            <a:r>
              <a:rPr lang="nl-NL" dirty="0" smtClean="0">
                <a:solidFill>
                  <a:srgbClr val="FF0000"/>
                </a:solidFill>
              </a:rPr>
              <a:t>Afsluiten van de verkoop.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Klantenbezoek met rekenformules 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Soorten vragen</a:t>
            </a:r>
            <a:r>
              <a:rPr lang="nl-NL" baseline="0" dirty="0" smtClean="0">
                <a:solidFill>
                  <a:srgbClr val="FF0000"/>
                </a:solidFill>
              </a:rPr>
              <a:t> 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D355-54E7-468C-AB64-7BAD5C78548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34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65150"/>
            <a:ext cx="1016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altLang="nl-NL" noProof="0" smtClean="0"/>
              <a:t>Klik om de stijl te bewerken</a:t>
            </a:r>
            <a:endParaRPr lang="en-US" alt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311276"/>
            <a:ext cx="1016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  <a:endParaRPr lang="en-US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84270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0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1" y="219076"/>
            <a:ext cx="290830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7501" y="219076"/>
            <a:ext cx="8521700" cy="54959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44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2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314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56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40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7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8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2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110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275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9076"/>
            <a:ext cx="11633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24946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ECC%20SP%20modules/CKS%20en%20Impact/32%20Bloem/OC-32011d/OC-32011d/OC-32011-2/OC-32011-2-2d/OC-32011-2-2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platform.ontwikkelcentrum.nl/CMS/CDS/Ontwikkelcentrum/Published%20content/ECC%20SP%20modules/CKS%20en%20Impact/38%20algemeen/OC-38015d/OC-38015/OC-38015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565150"/>
            <a:ext cx="7620000" cy="2503810"/>
          </a:xfrm>
        </p:spPr>
        <p:txBody>
          <a:bodyPr/>
          <a:lstStyle/>
          <a:p>
            <a:pPr algn="ctr"/>
            <a:r>
              <a:rPr lang="nl-NL" altLang="nl-NL" sz="4500" dirty="0" smtClean="0"/>
              <a:t>Verkopen 3</a:t>
            </a:r>
            <a:r>
              <a:rPr lang="nl-NL" altLang="nl-NL" sz="4500" baseline="30000" dirty="0" smtClean="0"/>
              <a:t>e</a:t>
            </a:r>
            <a:r>
              <a:rPr lang="nl-NL" altLang="nl-NL" sz="4500" dirty="0" smtClean="0"/>
              <a:t> </a:t>
            </a:r>
            <a:r>
              <a:rPr lang="nl-NL" altLang="nl-NL" sz="4500" dirty="0"/>
              <a:t>presentatie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79576" y="5661249"/>
            <a:ext cx="7620000" cy="441325"/>
          </a:xfrm>
        </p:spPr>
        <p:txBody>
          <a:bodyPr/>
          <a:lstStyle/>
          <a:p>
            <a:r>
              <a:rPr lang="nl-NL" altLang="nl-NL" dirty="0" smtClean="0"/>
              <a:t>Zone College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59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 smtClean="0"/>
              <a:t>Koop motieven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935039"/>
            <a:ext cx="9753600" cy="5578056"/>
          </a:xfrm>
        </p:spPr>
        <p:txBody>
          <a:bodyPr/>
          <a:lstStyle/>
          <a:p>
            <a:r>
              <a:rPr lang="nl-NL" dirty="0" smtClean="0"/>
              <a:t>Iedereen heeft een motief om te iets te kopen, we noemen dat koopmotieven. We kennen er verschillende de meest voorkomende zijn:</a:t>
            </a:r>
          </a:p>
          <a:p>
            <a:pPr lvl="1"/>
            <a:r>
              <a:rPr lang="nl-NL" dirty="0" smtClean="0"/>
              <a:t>Avontuur</a:t>
            </a:r>
          </a:p>
          <a:p>
            <a:pPr lvl="1"/>
            <a:r>
              <a:rPr lang="nl-NL" dirty="0" smtClean="0"/>
              <a:t>Vrije tijd en ontspanning</a:t>
            </a:r>
          </a:p>
          <a:p>
            <a:pPr lvl="1"/>
            <a:r>
              <a:rPr lang="nl-NL" dirty="0" smtClean="0"/>
              <a:t>Romantiek</a:t>
            </a:r>
          </a:p>
          <a:p>
            <a:pPr lvl="1"/>
            <a:r>
              <a:rPr lang="nl-NL" dirty="0" smtClean="0"/>
              <a:t>Imitatiedrang</a:t>
            </a:r>
          </a:p>
          <a:p>
            <a:pPr lvl="1"/>
            <a:r>
              <a:rPr lang="nl-NL" dirty="0" smtClean="0"/>
              <a:t>Status en ijdelheid</a:t>
            </a:r>
          </a:p>
          <a:p>
            <a:pPr lvl="1"/>
            <a:r>
              <a:rPr lang="nl-NL" dirty="0" smtClean="0"/>
              <a:t>Voordeel en speciale aanbiedingen</a:t>
            </a:r>
          </a:p>
          <a:p>
            <a:pPr lvl="1"/>
            <a:r>
              <a:rPr lang="nl-NL" dirty="0" smtClean="0"/>
              <a:t>Bezitten</a:t>
            </a:r>
          </a:p>
          <a:p>
            <a:pPr lvl="1"/>
            <a:r>
              <a:rPr lang="nl-NL" dirty="0" smtClean="0"/>
              <a:t>Betrouwbaarheid, comfort en persoonlijk contact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5" y="2519362"/>
            <a:ext cx="36480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 op Myspot van het ontwikkelcentrum bij “ondernemen en leidinggeven” in het boekje “in en verkoop” onder het kopje “Koopmotieven” wat hier nog meer over te leren valt.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500" dirty="0" smtClean="0"/>
          </a:p>
          <a:p>
            <a:r>
              <a:rPr lang="nl-NL" sz="1500" dirty="0"/>
              <a:t>https://contentplatform.ontwikkelcentrum.nl/CMS/CDS/Ontwikkelcentrum/Published%20content/ECC%20SP%20modules/CKS%20en%20Impact/38%20algemeen/OC-38015d/OC-38015/38015/38015-4-21.html?module=true</a:t>
            </a:r>
          </a:p>
        </p:txBody>
      </p:sp>
    </p:spTree>
    <p:extLst>
      <p:ext uri="{BB962C8B-B14F-4D97-AF65-F5344CB8AC3E}">
        <p14:creationId xmlns:p14="http://schemas.microsoft.com/office/powerpoint/2010/main" val="8398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 smtClean="0"/>
              <a:t>Klantengesprekken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66" y="864701"/>
            <a:ext cx="10168932" cy="5438773"/>
          </a:xfrm>
        </p:spPr>
        <p:txBody>
          <a:bodyPr/>
          <a:lstStyle/>
          <a:p>
            <a:r>
              <a:rPr lang="nl-NL" dirty="0" smtClean="0"/>
              <a:t>Een verkoopgesprek hoe deed je dat ook al weer?</a:t>
            </a:r>
          </a:p>
          <a:p>
            <a:r>
              <a:rPr lang="nl-NL" dirty="0" smtClean="0"/>
              <a:t>Een klantengesprek kent 7 stappen, welke zijn dat? En hoe gaat dat in de volgende situaties?</a:t>
            </a:r>
          </a:p>
          <a:p>
            <a:pPr lvl="1"/>
            <a:r>
              <a:rPr lang="nl-NL" sz="3000" dirty="0" smtClean="0"/>
              <a:t>Klant komt bij jou in de zaak </a:t>
            </a:r>
            <a:r>
              <a:rPr lang="nl-NL" sz="2000" dirty="0">
                <a:hlinkClick r:id="rId3"/>
              </a:rPr>
              <a:t>in Myspot</a:t>
            </a:r>
            <a:endParaRPr lang="nl-NL" sz="2000" dirty="0" smtClean="0"/>
          </a:p>
          <a:p>
            <a:pPr lvl="1"/>
            <a:endParaRPr lang="nl-NL" sz="3000" dirty="0" smtClean="0"/>
          </a:p>
          <a:p>
            <a:pPr lvl="1"/>
            <a:r>
              <a:rPr lang="nl-NL" sz="3000" dirty="0" smtClean="0"/>
              <a:t>Jij belt een klant of deze belt jou </a:t>
            </a:r>
            <a:r>
              <a:rPr lang="nl-NL" sz="2000" dirty="0" smtClean="0">
                <a:hlinkClick r:id="rId4"/>
              </a:rPr>
              <a:t>in Myspot</a:t>
            </a:r>
            <a:endParaRPr lang="nl-NL" sz="2000" dirty="0" smtClean="0"/>
          </a:p>
          <a:p>
            <a:pPr lvl="1"/>
            <a:endParaRPr lang="nl-NL" sz="3000" dirty="0"/>
          </a:p>
          <a:p>
            <a:pPr lvl="1"/>
            <a:r>
              <a:rPr lang="nl-NL" sz="3000" dirty="0" smtClean="0"/>
              <a:t>Jij gaat naar de klant</a:t>
            </a:r>
          </a:p>
          <a:p>
            <a:endParaRPr lang="nl-NL" sz="1500" dirty="0"/>
          </a:p>
          <a:p>
            <a:r>
              <a:rPr lang="nl-NL" sz="1500" dirty="0" smtClean="0"/>
              <a:t>Myspot: “voeren van een verkoopgesprek groene detailhandel” en “voeren van een telefonisch verkoopgesprek” </a:t>
            </a:r>
            <a:r>
              <a:rPr lang="nl-NL" sz="1500" dirty="0"/>
              <a:t>in het boekje “</a:t>
            </a:r>
            <a:r>
              <a:rPr lang="nl-NL" sz="1500" dirty="0" smtClean="0"/>
              <a:t>winkelwerkzaamheden” en “</a:t>
            </a:r>
            <a:r>
              <a:rPr lang="nl-NL" sz="1500" dirty="0"/>
              <a:t>hulpmiddelen bij een verkoopgesprek”  </a:t>
            </a:r>
            <a:r>
              <a:rPr lang="nl-NL" sz="1500" dirty="0" smtClean="0"/>
              <a:t>in boekje </a:t>
            </a:r>
            <a:r>
              <a:rPr lang="nl-NL" sz="1500" dirty="0"/>
              <a:t>“in en verkoop” </a:t>
            </a:r>
            <a:r>
              <a:rPr lang="nl-NL" sz="1500" dirty="0" smtClean="0"/>
              <a:t>.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9816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b="1" dirty="0" smtClean="0"/>
              <a:t>Vele soorten </a:t>
            </a:r>
            <a:r>
              <a:rPr lang="nl-NL" sz="5000" b="1" dirty="0"/>
              <a:t>klanten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5600" y="1160418"/>
            <a:ext cx="9753600" cy="544938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Hoe herken je soorten klanten en hoe help je ze?</a:t>
            </a:r>
          </a:p>
          <a:p>
            <a:r>
              <a:rPr lang="nl-NL" dirty="0"/>
              <a:t>Besluiteloze klant</a:t>
            </a:r>
          </a:p>
          <a:p>
            <a:r>
              <a:rPr lang="nl-NL" dirty="0"/>
              <a:t>Humeurige of boze klant</a:t>
            </a:r>
          </a:p>
          <a:p>
            <a:r>
              <a:rPr lang="nl-NL" dirty="0"/>
              <a:t>Zelfverzekerde klant</a:t>
            </a:r>
          </a:p>
          <a:p>
            <a:r>
              <a:rPr lang="nl-NL" dirty="0"/>
              <a:t>Zoekende klant</a:t>
            </a:r>
          </a:p>
          <a:p>
            <a:r>
              <a:rPr lang="nl-NL" dirty="0"/>
              <a:t>Verlegen klant</a:t>
            </a:r>
          </a:p>
          <a:p>
            <a:r>
              <a:rPr lang="nl-NL" dirty="0"/>
              <a:t>Haastige </a:t>
            </a:r>
            <a:r>
              <a:rPr lang="nl-NL" dirty="0" smtClean="0"/>
              <a:t>klant</a:t>
            </a:r>
          </a:p>
          <a:p>
            <a:endParaRPr lang="nl-NL" dirty="0" smtClean="0"/>
          </a:p>
          <a:p>
            <a:r>
              <a:rPr lang="nl-NL" dirty="0" smtClean="0"/>
              <a:t>Noteer de opmerkingen die worden gemaakt!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80" y="1951723"/>
            <a:ext cx="3740566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000" dirty="0"/>
              <a:t>H</a:t>
            </a:r>
            <a:r>
              <a:rPr lang="nl-NL" sz="5000" dirty="0" smtClean="0"/>
              <a:t>uiswerk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175" y="1015720"/>
            <a:ext cx="10952703" cy="5555901"/>
          </a:xfrm>
        </p:spPr>
        <p:txBody>
          <a:bodyPr/>
          <a:lstStyle/>
          <a:p>
            <a:r>
              <a:rPr lang="nl-NL" dirty="0" smtClean="0"/>
              <a:t>Wat niet af is maak je thuis af en neem je de volgende les mee.</a:t>
            </a:r>
          </a:p>
          <a:p>
            <a:endParaRPr lang="nl-NL" dirty="0"/>
          </a:p>
          <a:p>
            <a:r>
              <a:rPr lang="nl-NL" dirty="0" smtClean="0"/>
              <a:t>Op Myspot/ontwikkelcentrum de volgende boekjes doornemen en vragen en onderliggende toetsen maken:</a:t>
            </a:r>
          </a:p>
          <a:p>
            <a:pPr lvl="2"/>
            <a:r>
              <a:rPr lang="nl-NL" dirty="0" smtClean="0"/>
              <a:t>Winkelwerkzaamheden </a:t>
            </a:r>
            <a:r>
              <a:rPr lang="nl-NL" dirty="0" smtClean="0"/>
              <a:t>– voeren verkoopgesprek groene detailhandel</a:t>
            </a:r>
            <a:endParaRPr lang="nl-NL" dirty="0"/>
          </a:p>
          <a:p>
            <a:pPr lvl="8"/>
            <a:r>
              <a:rPr lang="nl-NL" dirty="0" smtClean="0">
                <a:solidFill>
                  <a:schemeClr val="bg1"/>
                </a:solidFill>
              </a:rPr>
              <a:t>Alles met dier</a:t>
            </a:r>
          </a:p>
          <a:p>
            <a:pPr lvl="2"/>
            <a:r>
              <a:rPr lang="nl-NL" dirty="0" smtClean="0"/>
              <a:t>Ondernemen en leidinggeven – in en verkoop de volgende onderdelen: </a:t>
            </a:r>
            <a:r>
              <a:rPr lang="nl-NL" i="1" dirty="0" smtClean="0"/>
              <a:t>koopmotieven; verkoopbezoek plannen, telefonische acquisitie plegen, verkoopgesprek voeren en hulpmiddelen bij verkoopgesprek.</a:t>
            </a:r>
            <a:endParaRPr lang="nl-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Aangepast 2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FFFF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331</Words>
  <Application>Microsoft Office PowerPoint</Application>
  <PresentationFormat>Breedbeeld</PresentationFormat>
  <Paragraphs>48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Sans Serif</vt:lpstr>
      <vt:lpstr>powerpoint-template-24</vt:lpstr>
      <vt:lpstr>Verkopen 3e presentatie</vt:lpstr>
      <vt:lpstr>Koop motieven</vt:lpstr>
      <vt:lpstr>PowerPoint-presentatie</vt:lpstr>
      <vt:lpstr>Klantengesprekken</vt:lpstr>
      <vt:lpstr>Vele soorten klanten</vt:lpstr>
      <vt:lpstr>Huiswerk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 en Communicatie 3e presentatie</dc:title>
  <dc:creator>Geraar de Jong</dc:creator>
  <cp:lastModifiedBy>Bert Hoeve</cp:lastModifiedBy>
  <cp:revision>55</cp:revision>
  <dcterms:created xsi:type="dcterms:W3CDTF">2018-10-08T06:40:27Z</dcterms:created>
  <dcterms:modified xsi:type="dcterms:W3CDTF">2019-09-25T17:35:49Z</dcterms:modified>
</cp:coreProperties>
</file>